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A1A-8831-4A7C-B9A8-6D73BAA2412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701-A89D-4BB1-9CEF-CE009000A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752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A1A-8831-4A7C-B9A8-6D73BAA2412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701-A89D-4BB1-9CEF-CE009000A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469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A1A-8831-4A7C-B9A8-6D73BAA2412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701-A89D-4BB1-9CEF-CE009000A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247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A1A-8831-4A7C-B9A8-6D73BAA2412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701-A89D-4BB1-9CEF-CE009000A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066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A1A-8831-4A7C-B9A8-6D73BAA2412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701-A89D-4BB1-9CEF-CE009000A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679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A1A-8831-4A7C-B9A8-6D73BAA2412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701-A89D-4BB1-9CEF-CE009000A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798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A1A-8831-4A7C-B9A8-6D73BAA2412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701-A89D-4BB1-9CEF-CE009000A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925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A1A-8831-4A7C-B9A8-6D73BAA2412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701-A89D-4BB1-9CEF-CE009000A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820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A1A-8831-4A7C-B9A8-6D73BAA2412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701-A89D-4BB1-9CEF-CE009000A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01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A1A-8831-4A7C-B9A8-6D73BAA2412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701-A89D-4BB1-9CEF-CE009000A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773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A1A-8831-4A7C-B9A8-6D73BAA2412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701-A89D-4BB1-9CEF-CE009000A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711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2EA1A-8831-4A7C-B9A8-6D73BAA2412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19701-A89D-4BB1-9CEF-CE009000A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465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29" y="935612"/>
            <a:ext cx="2708549" cy="2301766"/>
          </a:xfrm>
          <a:prstGeom prst="rect">
            <a:avLst/>
          </a:prstGeom>
          <a:pattFill prst="lt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W:\! ФОРМИРОВАНИЕ КОМФОРТНОЙ ГОРОДСКОЙ СРЕДЫ\ПРОЕКТЫ РАЗНЫЕ_мал.гор_рг_индекс_лучшие практики\РЕЙТИНГОВОЕ ГОЛОСОВАНИЕ\РГ 2019_март\г. Томск\дизайн-проект\r4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1267" b="86972"/>
          <a:stretch/>
        </p:blipFill>
        <p:spPr bwMode="auto">
          <a:xfrm>
            <a:off x="5436095" y="0"/>
            <a:ext cx="3706735" cy="6154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213986" y="0"/>
            <a:ext cx="928844" cy="615457"/>
          </a:xfrm>
          <a:prstGeom prst="rect">
            <a:avLst/>
          </a:prstGeom>
          <a:pattFill prst="ltUpDiag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W:\! ФОРМИРОВАНИЕ КОМФОРТНОЙ ГОРОДСКОЙ СРЕДЫ\ПРОЕКТЫ РАЗНЫЕ_мал.гор_рг_индекс_лучшие практики\РЕЙТИНГОВОЕ ГОЛОСОВАНИЕ\РГ 2019_март\г. Томск\дизайн-проект\r4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8089"/>
          <a:stretch/>
        </p:blipFill>
        <p:spPr bwMode="auto">
          <a:xfrm>
            <a:off x="8329" y="6101255"/>
            <a:ext cx="9134502" cy="768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436095" cy="6154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1520" y="123062"/>
            <a:ext cx="488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solidFill>
                  <a:srgbClr val="FFFF00"/>
                </a:solidFill>
              </a:rPr>
              <a:t>Сквер ИМЕНИ б.н.Сидоренко в с. Богашево</a:t>
            </a:r>
            <a:endParaRPr lang="ru-RU" b="1" cap="all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3986" y="123062"/>
            <a:ext cx="9430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Герб МО</a:t>
            </a:r>
            <a:endParaRPr lang="ru-RU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0183" y="1626747"/>
            <a:ext cx="21690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Скриншот с карты и (или) </a:t>
            </a:r>
            <a:r>
              <a:rPr lang="ru-RU" sz="1100" b="1" dirty="0" err="1" smtClean="0"/>
              <a:t>космоснимка</a:t>
            </a:r>
            <a:r>
              <a:rPr lang="ru-RU" sz="1100" b="1" dirty="0" smtClean="0"/>
              <a:t> (</a:t>
            </a:r>
            <a:r>
              <a:rPr lang="ru-RU" sz="1100" b="1" dirty="0" err="1" smtClean="0"/>
              <a:t>ортофотоплана</a:t>
            </a:r>
            <a:r>
              <a:rPr lang="ru-RU" sz="1100" b="1" dirty="0" smtClean="0"/>
              <a:t>) </a:t>
            </a:r>
          </a:p>
          <a:p>
            <a:r>
              <a:rPr lang="ru-RU" sz="1100" b="1" dirty="0" smtClean="0"/>
              <a:t>местоположения территории </a:t>
            </a:r>
            <a:endParaRPr lang="ru-RU" sz="11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29" y="3630261"/>
            <a:ext cx="2708549" cy="2410315"/>
          </a:xfrm>
          <a:prstGeom prst="rect">
            <a:avLst/>
          </a:prstGeom>
          <a:pattFill prst="lt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80183" y="4321397"/>
            <a:ext cx="216904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Фотография существующего состояния территории (скриншот фото </a:t>
            </a:r>
            <a:r>
              <a:rPr lang="en-US" sz="1100" b="1" dirty="0" smtClean="0"/>
              <a:t>google.com/maps/</a:t>
            </a:r>
            <a:r>
              <a:rPr lang="ru-RU" sz="1100" b="1" dirty="0" smtClean="0"/>
              <a:t> или других источников)</a:t>
            </a:r>
            <a:endParaRPr lang="ru-RU" sz="11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-1169" y="629493"/>
            <a:ext cx="2718047" cy="2716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cap="all" dirty="0" smtClean="0"/>
              <a:t>      Местоположение </a:t>
            </a:r>
            <a:endParaRPr lang="ru-RU" sz="1400" cap="all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-1169" y="3306386"/>
            <a:ext cx="2718047" cy="2716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cap="all" dirty="0" smtClean="0"/>
              <a:t>      существующее состояние </a:t>
            </a:r>
            <a:endParaRPr lang="ru-RU" sz="1400" cap="all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843808" y="629493"/>
            <a:ext cx="6300192" cy="2716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cap="all" dirty="0" smtClean="0"/>
              <a:t>      элементы благоустройства</a:t>
            </a:r>
            <a:endParaRPr lang="ru-RU" sz="1400" cap="all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843809" y="935611"/>
            <a:ext cx="2016223" cy="2331719"/>
          </a:xfrm>
          <a:prstGeom prst="rect">
            <a:avLst/>
          </a:prstGeom>
          <a:pattFill prst="lt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975170" y="935611"/>
            <a:ext cx="2016223" cy="2331719"/>
          </a:xfrm>
          <a:prstGeom prst="rect">
            <a:avLst/>
          </a:prstGeom>
          <a:pattFill prst="lt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112628" y="935611"/>
            <a:ext cx="2016223" cy="2331719"/>
          </a:xfrm>
          <a:prstGeom prst="rect">
            <a:avLst/>
          </a:prstGeom>
          <a:pattFill prst="lt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843808" y="3320970"/>
            <a:ext cx="2016224" cy="2621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элементы освещения</a:t>
            </a:r>
            <a:endParaRPr lang="ru-RU" sz="10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975170" y="3311127"/>
            <a:ext cx="2026846" cy="2562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скамьи</a:t>
            </a:r>
            <a:endParaRPr lang="ru-RU" sz="1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112628" y="3311127"/>
            <a:ext cx="2032936" cy="2562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урны</a:t>
            </a:r>
            <a:endParaRPr lang="ru-RU" sz="1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843809" y="3630262"/>
            <a:ext cx="2016223" cy="2102994"/>
          </a:xfrm>
          <a:prstGeom prst="rect">
            <a:avLst/>
          </a:prstGeom>
          <a:pattFill prst="lt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975170" y="3630262"/>
            <a:ext cx="2016223" cy="2102994"/>
          </a:xfrm>
          <a:prstGeom prst="rect">
            <a:avLst/>
          </a:prstGeom>
          <a:pattFill prst="lt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112628" y="3630262"/>
            <a:ext cx="2016223" cy="2102994"/>
          </a:xfrm>
          <a:prstGeom prst="rect">
            <a:avLst/>
          </a:prstGeom>
          <a:pattFill prst="lt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843808" y="5803742"/>
            <a:ext cx="2016224" cy="23683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покрытие пешеходных дорожек</a:t>
            </a:r>
            <a:endParaRPr lang="ru-RU" sz="1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975170" y="5803742"/>
            <a:ext cx="2026846" cy="23683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элементы озеленения. газон</a:t>
            </a:r>
            <a:endParaRPr lang="ru-RU" sz="10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7112628" y="5803445"/>
            <a:ext cx="2031372" cy="2371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асфальтирование проездов</a:t>
            </a:r>
            <a:endParaRPr lang="ru-RU" sz="10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7112628" y="944231"/>
            <a:ext cx="948958" cy="1142263"/>
          </a:xfrm>
          <a:prstGeom prst="rect">
            <a:avLst/>
          </a:prstGeom>
          <a:pattFill prst="lt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179354" y="944232"/>
            <a:ext cx="948958" cy="1157238"/>
          </a:xfrm>
          <a:prstGeom prst="rect">
            <a:avLst/>
          </a:prstGeom>
          <a:pattFill prst="lt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179354" y="2268846"/>
            <a:ext cx="948958" cy="998484"/>
          </a:xfrm>
          <a:prstGeom prst="rect">
            <a:avLst/>
          </a:prstGeom>
          <a:pattFill prst="lt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7116904" y="2268846"/>
            <a:ext cx="948958" cy="998484"/>
          </a:xfrm>
          <a:prstGeom prst="rect">
            <a:avLst/>
          </a:prstGeom>
          <a:pattFill prst="lt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932253" y="974395"/>
            <a:ext cx="178376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Размещаются картинки (интернет – аналоги) элементов благоустройства, МАФ, которые предлагается разместить на территории. Фонари, скамьи, урны, детское и спортивное оборудование, примеры покрытий (плитка, асфальт, газон), деревья, кустарники, цветы и т.д.</a:t>
            </a:r>
            <a:endParaRPr lang="ru-RU" sz="1100" b="1" dirty="0"/>
          </a:p>
        </p:txBody>
      </p:sp>
      <p:sp>
        <p:nvSpPr>
          <p:cNvPr id="11" name="Овал 10"/>
          <p:cNvSpPr/>
          <p:nvPr/>
        </p:nvSpPr>
        <p:spPr>
          <a:xfrm>
            <a:off x="1594025" y="2251692"/>
            <a:ext cx="655200" cy="6560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Д\Паньков\Сквер Сидоренко\DSC_04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4"/>
            <a:ext cx="2714580" cy="2428892"/>
          </a:xfrm>
          <a:prstGeom prst="rect">
            <a:avLst/>
          </a:prstGeom>
          <a:noFill/>
        </p:spPr>
      </p:pic>
      <p:pic>
        <p:nvPicPr>
          <p:cNvPr id="1027" name="Picture 3" descr="D:\Д\Паньков\Сквер Сидоренко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28670"/>
            <a:ext cx="2714612" cy="2357454"/>
          </a:xfrm>
          <a:prstGeom prst="rect">
            <a:avLst/>
          </a:prstGeom>
          <a:noFill/>
        </p:spPr>
      </p:pic>
      <p:pic>
        <p:nvPicPr>
          <p:cNvPr id="1028" name="Picture 4" descr="D:\Д\Паньков\Сквер Сидоренко\лавка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928670"/>
            <a:ext cx="1997704" cy="2357453"/>
          </a:xfrm>
          <a:prstGeom prst="rect">
            <a:avLst/>
          </a:prstGeom>
          <a:noFill/>
        </p:spPr>
      </p:pic>
      <p:pic>
        <p:nvPicPr>
          <p:cNvPr id="1029" name="Picture 5" descr="D:\Д\Паньков\Сквер Сидоренко\фонарь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9" y="928670"/>
            <a:ext cx="2000264" cy="2357454"/>
          </a:xfrm>
          <a:prstGeom prst="rect">
            <a:avLst/>
          </a:prstGeom>
          <a:noFill/>
        </p:spPr>
      </p:pic>
      <p:pic>
        <p:nvPicPr>
          <p:cNvPr id="1030" name="Picture 6" descr="D:\Д\Паньков\Сквер Сидоренко\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3643315"/>
            <a:ext cx="1079183" cy="1071570"/>
          </a:xfrm>
          <a:prstGeom prst="rect">
            <a:avLst/>
          </a:prstGeom>
          <a:noFill/>
        </p:spPr>
      </p:pic>
      <p:pic>
        <p:nvPicPr>
          <p:cNvPr id="1032" name="Picture 8" descr="https://zakarpattya.net.ua/postimages/news/2016/4/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22156" y="1857364"/>
            <a:ext cx="2021844" cy="1428760"/>
          </a:xfrm>
          <a:prstGeom prst="rect">
            <a:avLst/>
          </a:prstGeom>
          <a:noFill/>
        </p:spPr>
      </p:pic>
      <p:sp>
        <p:nvSpPr>
          <p:cNvPr id="1036" name="AutoShape 12" descr="http://tver-kovka.ru/gallery/----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D:\Д\Паньков\Сквер Сидоренко\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488" y="4714884"/>
            <a:ext cx="1072495" cy="1018105"/>
          </a:xfrm>
          <a:prstGeom prst="rect">
            <a:avLst/>
          </a:prstGeom>
          <a:noFill/>
        </p:spPr>
      </p:pic>
      <p:pic>
        <p:nvPicPr>
          <p:cNvPr id="1037" name="Picture 13" descr="D:\Д\Паньков\Сквер Сидоренко\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5390" y="4714884"/>
            <a:ext cx="1002362" cy="1008658"/>
          </a:xfrm>
          <a:prstGeom prst="rect">
            <a:avLst/>
          </a:prstGeom>
          <a:noFill/>
        </p:spPr>
      </p:pic>
      <p:pic>
        <p:nvPicPr>
          <p:cNvPr id="1039" name="Picture 15" descr="D:\Д\Паньков\Сквер Сидоренко\1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7620" y="3643314"/>
            <a:ext cx="1000132" cy="1143008"/>
          </a:xfrm>
          <a:prstGeom prst="rect">
            <a:avLst/>
          </a:prstGeom>
          <a:noFill/>
        </p:spPr>
      </p:pic>
      <p:pic>
        <p:nvPicPr>
          <p:cNvPr id="1041" name="Picture 17" descr="https://zelmita.lt/wp-content/uploads/2015/12/IMG_622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628" y="3643314"/>
            <a:ext cx="2000264" cy="2047836"/>
          </a:xfrm>
          <a:prstGeom prst="rect">
            <a:avLst/>
          </a:prstGeom>
          <a:noFill/>
        </p:spPr>
      </p:pic>
      <p:pic>
        <p:nvPicPr>
          <p:cNvPr id="1044" name="Picture 20" descr="D:\Д\Паньков\Сквер Сидоренко\асфальтирование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72330" y="3643314"/>
            <a:ext cx="2071670" cy="2085971"/>
          </a:xfrm>
          <a:prstGeom prst="rect">
            <a:avLst/>
          </a:prstGeom>
          <a:noFill/>
        </p:spPr>
      </p:pic>
      <p:pic>
        <p:nvPicPr>
          <p:cNvPr id="1045" name="Picture 21" descr="D:\Д\Паньков\Сквер Сидоренко\урна 2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33912" y="928670"/>
            <a:ext cx="800579" cy="928694"/>
          </a:xfrm>
          <a:prstGeom prst="rect">
            <a:avLst/>
          </a:prstGeom>
          <a:noFill/>
        </p:spPr>
      </p:pic>
      <p:pic>
        <p:nvPicPr>
          <p:cNvPr id="1046" name="Picture 22" descr="D:\Д\Паньков\Сквер Сидоренко\урна 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29587" y="928670"/>
            <a:ext cx="1214414" cy="1000132"/>
          </a:xfrm>
          <a:prstGeom prst="rect">
            <a:avLst/>
          </a:prstGeom>
          <a:noFill/>
        </p:spPr>
      </p:pic>
      <p:pic>
        <p:nvPicPr>
          <p:cNvPr id="1047" name="Picture 23" descr="D:\Д\Паньков\Сквер Сидоренко\images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215338" y="0"/>
            <a:ext cx="928662" cy="914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6860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102</Words>
  <Application>Microsoft Office PowerPoint</Application>
  <PresentationFormat>Экран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Викторовна Шумкина</dc:creator>
  <cp:lastModifiedBy>Елена</cp:lastModifiedBy>
  <cp:revision>9</cp:revision>
  <dcterms:created xsi:type="dcterms:W3CDTF">2020-02-25T04:56:16Z</dcterms:created>
  <dcterms:modified xsi:type="dcterms:W3CDTF">2020-04-06T09:50:14Z</dcterms:modified>
</cp:coreProperties>
</file>